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3455" autoAdjust="0"/>
  </p:normalViewPr>
  <p:slideViewPr>
    <p:cSldViewPr snapToGrid="0" snapToObjects="1" showGuides="1">
      <p:cViewPr>
        <p:scale>
          <a:sx n="143" d="100"/>
          <a:sy n="143" d="100"/>
        </p:scale>
        <p:origin x="-648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2C486-2148-B843-86E8-950EB41280A7}" type="datetimeFigureOut">
              <a:rPr lang="en-US" smtClean="0"/>
              <a:t>5/30/13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A0F6D-647A-174F-B078-A2AA9BCECE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773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2C486-2148-B843-86E8-950EB41280A7}" type="datetimeFigureOut">
              <a:rPr lang="en-US" smtClean="0"/>
              <a:t>5/30/13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A0F6D-647A-174F-B078-A2AA9BCECE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175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2C486-2148-B843-86E8-950EB41280A7}" type="datetimeFigureOut">
              <a:rPr lang="en-US" smtClean="0"/>
              <a:t>5/30/13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A0F6D-647A-174F-B078-A2AA9BCECE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675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2C486-2148-B843-86E8-950EB41280A7}" type="datetimeFigureOut">
              <a:rPr lang="en-US" smtClean="0"/>
              <a:t>5/30/13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A0F6D-647A-174F-B078-A2AA9BCECE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96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2C486-2148-B843-86E8-950EB41280A7}" type="datetimeFigureOut">
              <a:rPr lang="en-US" smtClean="0"/>
              <a:t>5/30/13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A0F6D-647A-174F-B078-A2AA9BCECE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478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2C486-2148-B843-86E8-950EB41280A7}" type="datetimeFigureOut">
              <a:rPr lang="en-US" smtClean="0"/>
              <a:t>5/30/13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A0F6D-647A-174F-B078-A2AA9BCECE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061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2C486-2148-B843-86E8-950EB41280A7}" type="datetimeFigureOut">
              <a:rPr lang="en-US" smtClean="0"/>
              <a:t>5/30/13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A0F6D-647A-174F-B078-A2AA9BCECE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181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2C486-2148-B843-86E8-950EB41280A7}" type="datetimeFigureOut">
              <a:rPr lang="en-US" smtClean="0"/>
              <a:t>5/30/13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A0F6D-647A-174F-B078-A2AA9BCECE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233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2C486-2148-B843-86E8-950EB41280A7}" type="datetimeFigureOut">
              <a:rPr lang="en-US" smtClean="0"/>
              <a:t>5/30/13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A0F6D-647A-174F-B078-A2AA9BCECE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346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2C486-2148-B843-86E8-950EB41280A7}" type="datetimeFigureOut">
              <a:rPr lang="en-US" smtClean="0"/>
              <a:t>5/30/13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A0F6D-647A-174F-B078-A2AA9BCECE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056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2C486-2148-B843-86E8-950EB41280A7}" type="datetimeFigureOut">
              <a:rPr lang="en-US" smtClean="0"/>
              <a:t>5/30/13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A0F6D-647A-174F-B078-A2AA9BCECE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680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12C486-2148-B843-86E8-950EB41280A7}" type="datetimeFigureOut">
              <a:rPr lang="en-US" smtClean="0"/>
              <a:t>5/30/13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EA0F6D-647A-174F-B078-A2AA9BCECE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762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4" Type="http://schemas.openxmlformats.org/officeDocument/2006/relationships/image" Target="../media/image3.emf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700544"/>
            <a:ext cx="9144000" cy="415745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43801" y="4739614"/>
            <a:ext cx="736600" cy="7366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729843" y="392220"/>
            <a:ext cx="4303757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/>
              <a:buChar char="•"/>
            </a:pPr>
            <a:r>
              <a:rPr lang="en-US" sz="1200" dirty="0" smtClean="0">
                <a:latin typeface="Arial"/>
              </a:rPr>
              <a:t>How </a:t>
            </a:r>
            <a:r>
              <a:rPr lang="en-US" sz="1200" dirty="0">
                <a:latin typeface="Arial"/>
              </a:rPr>
              <a:t>are they similar to your concept?</a:t>
            </a:r>
          </a:p>
          <a:p>
            <a:pPr marL="171450" indent="-171450">
              <a:buFont typeface="Arial"/>
              <a:buChar char="•"/>
            </a:pPr>
            <a:r>
              <a:rPr lang="en-US" sz="1200" dirty="0" smtClean="0">
                <a:latin typeface="Arial"/>
              </a:rPr>
              <a:t>How </a:t>
            </a:r>
            <a:r>
              <a:rPr lang="en-US" sz="1200" dirty="0">
                <a:latin typeface="Arial"/>
              </a:rPr>
              <a:t>are they different?</a:t>
            </a:r>
          </a:p>
          <a:p>
            <a:pPr marL="171450" indent="-171450">
              <a:buFont typeface="Arial"/>
              <a:buChar char="•"/>
            </a:pPr>
            <a:r>
              <a:rPr lang="en-US" sz="1200" dirty="0" smtClean="0">
                <a:latin typeface="Arial"/>
              </a:rPr>
              <a:t>How </a:t>
            </a:r>
            <a:r>
              <a:rPr lang="en-US" sz="1200" dirty="0">
                <a:latin typeface="Arial"/>
              </a:rPr>
              <a:t>basic or varied is the menu? </a:t>
            </a:r>
          </a:p>
          <a:p>
            <a:pPr marL="171450" indent="-171450">
              <a:buFont typeface="Arial"/>
              <a:buChar char="•"/>
            </a:pPr>
            <a:r>
              <a:rPr lang="en-US" sz="1200" dirty="0" smtClean="0">
                <a:latin typeface="Arial"/>
              </a:rPr>
              <a:t>Does the space feature an open kitchen? </a:t>
            </a:r>
          </a:p>
          <a:p>
            <a:pPr marL="171450" indent="-171450">
              <a:buFont typeface="Arial"/>
              <a:buChar char="•"/>
            </a:pPr>
            <a:r>
              <a:rPr lang="en-US" sz="1200" dirty="0" smtClean="0">
                <a:latin typeface="Arial"/>
              </a:rPr>
              <a:t>How easy or confusing is the retail queue?</a:t>
            </a:r>
          </a:p>
          <a:p>
            <a:pPr marL="171450" indent="-171450">
              <a:buFont typeface="Arial"/>
              <a:buChar char="•"/>
            </a:pPr>
            <a:r>
              <a:rPr lang="en-US" sz="1200" dirty="0" smtClean="0">
                <a:latin typeface="Arial"/>
              </a:rPr>
              <a:t>How </a:t>
            </a:r>
            <a:r>
              <a:rPr lang="en-US" sz="1200" dirty="0" smtClean="0">
                <a:latin typeface="Arial"/>
              </a:rPr>
              <a:t> busy </a:t>
            </a:r>
            <a:r>
              <a:rPr lang="en-US" sz="1200" dirty="0">
                <a:latin typeface="Arial"/>
              </a:rPr>
              <a:t>are they? If they are busy, is it comfortable in line</a:t>
            </a:r>
            <a:r>
              <a:rPr lang="en-US" sz="1200" dirty="0" smtClean="0">
                <a:latin typeface="Arial"/>
              </a:rPr>
              <a:t>/waiting </a:t>
            </a:r>
            <a:r>
              <a:rPr lang="en-US" sz="1200" dirty="0">
                <a:latin typeface="Arial"/>
              </a:rPr>
              <a:t>for your food? </a:t>
            </a:r>
          </a:p>
          <a:p>
            <a:pPr marL="171450" indent="-171450">
              <a:buFont typeface="Arial"/>
              <a:buChar char="•"/>
            </a:pPr>
            <a:r>
              <a:rPr lang="en-US" sz="1200" dirty="0" smtClean="0">
                <a:latin typeface="Arial"/>
              </a:rPr>
              <a:t>Is </a:t>
            </a:r>
            <a:r>
              <a:rPr lang="en-US" sz="1200" dirty="0">
                <a:latin typeface="Arial"/>
              </a:rPr>
              <a:t>it clear whether someone brings you your food, or if </a:t>
            </a:r>
            <a:r>
              <a:rPr lang="en-US" sz="1200" dirty="0" smtClean="0">
                <a:latin typeface="Arial"/>
              </a:rPr>
              <a:t>you wait for </a:t>
            </a:r>
            <a:r>
              <a:rPr lang="en-US" sz="1200" dirty="0">
                <a:latin typeface="Arial"/>
              </a:rPr>
              <a:t>it at the counter? </a:t>
            </a:r>
            <a:endParaRPr lang="en-US" sz="1200" dirty="0" smtClean="0">
              <a:latin typeface="Arial"/>
            </a:endParaRPr>
          </a:p>
          <a:p>
            <a:pPr marL="171450" indent="-171450">
              <a:buFont typeface="Arial"/>
              <a:buChar char="•"/>
            </a:pPr>
            <a:r>
              <a:rPr lang="en-US" sz="1200" dirty="0" smtClean="0">
                <a:latin typeface="Arial"/>
              </a:rPr>
              <a:t>How </a:t>
            </a:r>
            <a:r>
              <a:rPr lang="en-US" sz="1200" dirty="0">
                <a:latin typeface="Arial"/>
              </a:rPr>
              <a:t>do you customize your order? Topping bar, condiment bar, etc.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729843" y="51799"/>
            <a:ext cx="42999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latin typeface="Arial"/>
              </a:rPr>
              <a:t>What To Look For / Pay Attention To</a:t>
            </a:r>
            <a:endParaRPr lang="en-US" sz="1200" b="1" dirty="0">
              <a:latin typeface="Arial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10790" y="51799"/>
            <a:ext cx="42999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latin typeface="Arial"/>
              </a:rPr>
              <a:t>Location Types / Topic Explored</a:t>
            </a:r>
            <a:endParaRPr lang="en-US" sz="1200" b="1" dirty="0">
              <a:latin typeface="Arial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332" y="621594"/>
            <a:ext cx="736600" cy="55880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830335" y="631135"/>
            <a:ext cx="12280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Arial"/>
              </a:rPr>
              <a:t>Location Name</a:t>
            </a:r>
          </a:p>
          <a:p>
            <a:r>
              <a:rPr lang="en-US" sz="1200" dirty="0" smtClean="0">
                <a:latin typeface="Arial"/>
              </a:rPr>
              <a:t>Address</a:t>
            </a:r>
            <a:endParaRPr lang="en-US" sz="1200" dirty="0">
              <a:latin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08751" y="704130"/>
            <a:ext cx="39592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latin typeface="Arial"/>
              </a:rPr>
              <a:t>1</a:t>
            </a: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796" y="1255773"/>
            <a:ext cx="736600" cy="558800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826799" y="1265314"/>
            <a:ext cx="12280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Arial"/>
              </a:rPr>
              <a:t>Location Name</a:t>
            </a:r>
          </a:p>
          <a:p>
            <a:r>
              <a:rPr lang="en-US" sz="1200" dirty="0" smtClean="0">
                <a:latin typeface="Arial"/>
              </a:rPr>
              <a:t>Address</a:t>
            </a:r>
            <a:endParaRPr lang="en-US" sz="1200" dirty="0">
              <a:latin typeface="Arial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05215" y="1338309"/>
            <a:ext cx="39592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latin typeface="Arial"/>
              </a:rPr>
              <a:t>2</a:t>
            </a:r>
            <a:endParaRPr lang="en-US" sz="1200" b="1" dirty="0">
              <a:latin typeface="Arial"/>
            </a:endParaRP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332" y="1903334"/>
            <a:ext cx="736600" cy="558800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830335" y="1912875"/>
            <a:ext cx="12280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Arial"/>
              </a:rPr>
              <a:t>Location Name</a:t>
            </a:r>
          </a:p>
          <a:p>
            <a:r>
              <a:rPr lang="en-US" sz="1200" dirty="0" smtClean="0">
                <a:latin typeface="Arial"/>
              </a:rPr>
              <a:t>Address</a:t>
            </a:r>
            <a:endParaRPr lang="en-US" sz="1200" dirty="0">
              <a:latin typeface="Arial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08751" y="1985870"/>
            <a:ext cx="39592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latin typeface="Arial"/>
              </a:rPr>
              <a:t>3</a:t>
            </a:r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06676" y="621594"/>
            <a:ext cx="736600" cy="558800"/>
          </a:xfrm>
          <a:prstGeom prst="rect">
            <a:avLst/>
          </a:prstGeom>
        </p:spPr>
      </p:pic>
      <p:sp>
        <p:nvSpPr>
          <p:cNvPr id="29" name="TextBox 28"/>
          <p:cNvSpPr txBox="1"/>
          <p:nvPr/>
        </p:nvSpPr>
        <p:spPr>
          <a:xfrm>
            <a:off x="3128679" y="631135"/>
            <a:ext cx="12280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Arial"/>
              </a:rPr>
              <a:t>Location Name</a:t>
            </a:r>
          </a:p>
          <a:p>
            <a:r>
              <a:rPr lang="en-US" sz="1200" dirty="0" smtClean="0">
                <a:latin typeface="Arial"/>
              </a:rPr>
              <a:t>Address</a:t>
            </a:r>
            <a:endParaRPr lang="en-US" sz="1200" dirty="0">
              <a:latin typeface="Arial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507095" y="704130"/>
            <a:ext cx="39592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latin typeface="Arial"/>
              </a:rPr>
              <a:t>4</a:t>
            </a:r>
          </a:p>
        </p:txBody>
      </p:sp>
      <p:pic>
        <p:nvPicPr>
          <p:cNvPr id="32" name="Picture 3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03140" y="1255773"/>
            <a:ext cx="736600" cy="558800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3125143" y="1265314"/>
            <a:ext cx="12280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Arial"/>
              </a:rPr>
              <a:t>Location Name</a:t>
            </a:r>
          </a:p>
          <a:p>
            <a:r>
              <a:rPr lang="en-US" sz="1200" dirty="0" smtClean="0">
                <a:latin typeface="Arial"/>
              </a:rPr>
              <a:t>Address</a:t>
            </a:r>
            <a:endParaRPr lang="en-US" sz="1200" dirty="0">
              <a:latin typeface="Arial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2503559" y="1338309"/>
            <a:ext cx="39592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latin typeface="Arial"/>
              </a:rPr>
              <a:t>5</a:t>
            </a:r>
            <a:endParaRPr lang="en-US" sz="1200" b="1" dirty="0">
              <a:latin typeface="Arial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128679" y="1912875"/>
            <a:ext cx="12280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Arial"/>
              </a:rPr>
              <a:t>Starting or Ending Point</a:t>
            </a:r>
            <a:endParaRPr lang="en-US" sz="1200" dirty="0">
              <a:latin typeface="Arial"/>
            </a:endParaRPr>
          </a:p>
        </p:txBody>
      </p:sp>
      <p:pic>
        <p:nvPicPr>
          <p:cNvPr id="39" name="Picture 3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02201" y="4119760"/>
            <a:ext cx="736600" cy="558800"/>
          </a:xfrm>
          <a:prstGeom prst="rect">
            <a:avLst/>
          </a:prstGeom>
        </p:spPr>
      </p:pic>
      <p:sp>
        <p:nvSpPr>
          <p:cNvPr id="40" name="TextBox 39"/>
          <p:cNvSpPr txBox="1"/>
          <p:nvPr/>
        </p:nvSpPr>
        <p:spPr>
          <a:xfrm>
            <a:off x="3402620" y="4202296"/>
            <a:ext cx="39592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latin typeface="Arial"/>
              </a:rPr>
              <a:t>2</a:t>
            </a:r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44642" y="4208580"/>
            <a:ext cx="736600" cy="558800"/>
          </a:xfrm>
          <a:prstGeom prst="rect">
            <a:avLst/>
          </a:prstGeom>
        </p:spPr>
      </p:pic>
      <p:sp>
        <p:nvSpPr>
          <p:cNvPr id="42" name="TextBox 41"/>
          <p:cNvSpPr txBox="1"/>
          <p:nvPr/>
        </p:nvSpPr>
        <p:spPr>
          <a:xfrm>
            <a:off x="4745061" y="4291116"/>
            <a:ext cx="39592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latin typeface="Arial"/>
              </a:rPr>
              <a:t>3</a:t>
            </a:r>
          </a:p>
        </p:txBody>
      </p:sp>
      <p:pic>
        <p:nvPicPr>
          <p:cNvPr id="43" name="Picture 4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6697" y="3585005"/>
            <a:ext cx="736600" cy="558800"/>
          </a:xfrm>
          <a:prstGeom prst="rect">
            <a:avLst/>
          </a:prstGeom>
        </p:spPr>
      </p:pic>
      <p:sp>
        <p:nvSpPr>
          <p:cNvPr id="44" name="TextBox 43"/>
          <p:cNvSpPr txBox="1"/>
          <p:nvPr/>
        </p:nvSpPr>
        <p:spPr>
          <a:xfrm>
            <a:off x="1457116" y="3667541"/>
            <a:ext cx="39592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latin typeface="Arial"/>
              </a:rPr>
              <a:t>1</a:t>
            </a:r>
          </a:p>
        </p:txBody>
      </p:sp>
      <p:pic>
        <p:nvPicPr>
          <p:cNvPr id="45" name="Picture 4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18513" y="3446505"/>
            <a:ext cx="736600" cy="558800"/>
          </a:xfrm>
          <a:prstGeom prst="rect">
            <a:avLst/>
          </a:prstGeom>
        </p:spPr>
      </p:pic>
      <p:sp>
        <p:nvSpPr>
          <p:cNvPr id="46" name="TextBox 45"/>
          <p:cNvSpPr txBox="1"/>
          <p:nvPr/>
        </p:nvSpPr>
        <p:spPr>
          <a:xfrm>
            <a:off x="6618932" y="3529041"/>
            <a:ext cx="39592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latin typeface="Arial"/>
              </a:rPr>
              <a:t>4</a:t>
            </a:r>
          </a:p>
        </p:txBody>
      </p:sp>
      <p:pic>
        <p:nvPicPr>
          <p:cNvPr id="47" name="Picture 4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43078" y="1859834"/>
            <a:ext cx="736600" cy="736600"/>
          </a:xfrm>
          <a:prstGeom prst="rect">
            <a:avLst/>
          </a:prstGeom>
        </p:spPr>
      </p:pic>
      <p:pic>
        <p:nvPicPr>
          <p:cNvPr id="48" name="Picture 4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07201" y="4380079"/>
            <a:ext cx="736600" cy="558800"/>
          </a:xfrm>
          <a:prstGeom prst="rect">
            <a:avLst/>
          </a:prstGeom>
        </p:spPr>
      </p:pic>
      <p:sp>
        <p:nvSpPr>
          <p:cNvPr id="49" name="TextBox 48"/>
          <p:cNvSpPr txBox="1"/>
          <p:nvPr/>
        </p:nvSpPr>
        <p:spPr>
          <a:xfrm>
            <a:off x="6107620" y="4462615"/>
            <a:ext cx="39592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latin typeface="Arial"/>
              </a:rPr>
              <a:t>5</a:t>
            </a:r>
            <a:endParaRPr lang="en-US" sz="1200" b="1" dirty="0">
              <a:latin typeface="Arial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56747" y="6573324"/>
            <a:ext cx="19980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>
                <a:latin typeface="Arial"/>
              </a:rPr>
              <a:t>Template Courtesy of LSMGuide.com</a:t>
            </a:r>
            <a:endParaRPr lang="en-US" sz="800" dirty="0">
              <a:latin typeface="Arial"/>
            </a:endParaRPr>
          </a:p>
        </p:txBody>
      </p:sp>
      <p:sp>
        <p:nvSpPr>
          <p:cNvPr id="53" name="TextBox 52"/>
          <p:cNvSpPr txBox="1"/>
          <p:nvPr/>
        </p:nvSpPr>
        <p:spPr>
          <a:xfrm rot="20559441">
            <a:off x="4414692" y="1219609"/>
            <a:ext cx="4653611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Sample • Customize For Yourself</a:t>
            </a: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2109100" y="2605650"/>
            <a:ext cx="5271922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Take Screen Shot from Google Maps For This Part</a:t>
            </a:r>
            <a:endParaRPr lang="en-U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933798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154</Words>
  <Application>Microsoft Macintosh PowerPoint</Application>
  <PresentationFormat>On-screen Show (4:3)</PresentationFormat>
  <Paragraphs>34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Idea Sandbox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 Williams</dc:creator>
  <cp:lastModifiedBy>Paul Williams</cp:lastModifiedBy>
  <cp:revision>4</cp:revision>
  <dcterms:created xsi:type="dcterms:W3CDTF">2013-05-30T14:47:39Z</dcterms:created>
  <dcterms:modified xsi:type="dcterms:W3CDTF">2013-05-30T15:08:25Z</dcterms:modified>
</cp:coreProperties>
</file>